
<file path=[Content_Types].xml><?xml version="1.0" encoding="utf-8"?>
<Types xmlns="http://schemas.openxmlformats.org/package/2006/content-types">
  <Default Extension="jpeg" ContentType="image/jpeg"/>
  <Default Extension="mp3" ContentType="audio/m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9547" autoAdjust="0"/>
  </p:normalViewPr>
  <p:slideViewPr>
    <p:cSldViewPr snapToGrid="0">
      <p:cViewPr varScale="1">
        <p:scale>
          <a:sx n="102" d="100"/>
          <a:sy n="102" d="100"/>
        </p:scale>
        <p:origin x="114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5D6901-EA25-46C7-80CD-7BD33BBEF769}" type="datetimeFigureOut">
              <a:rPr lang="en-US" smtClean="0"/>
              <a:t>3/1/2021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77FFBF-BA4B-475D-A023-B4F5AFBC04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7666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bg-BG" dirty="0"/>
              <a:t>Здравейте, ние сме отбор </a:t>
            </a:r>
            <a:r>
              <a:rPr lang="en-US" dirty="0"/>
              <a:t>Athena</a:t>
            </a:r>
            <a:r>
              <a:rPr lang="bg-BG" dirty="0"/>
              <a:t> и днес ще ви представим нашия проект.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77FFBF-BA4B-475D-A023-B4F5AFBC04C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2521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bg-BG" dirty="0"/>
              <a:t>Отборът ни се състои от мен – Петър Спасов, като скръм трейнър, Стефан Равнинов, като </a:t>
            </a:r>
            <a:r>
              <a:rPr lang="en-US" dirty="0"/>
              <a:t>QA </a:t>
            </a:r>
            <a:r>
              <a:rPr lang="bg-BG" dirty="0"/>
              <a:t>инжинер, Никола Пешев, като бак енд разработчик и Борис Савов като фронт ендразработчик.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77FFBF-BA4B-475D-A023-B4F5AFBC04C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7011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bg-BG" dirty="0"/>
              <a:t>Искахме да създаден семпла, но интересна конзолна бордова игра, в която играчът да преподрежда букви, образувайки думи. Поставихме си за цел да създадем система от светове и нива, с различни препадствия и интересни трудности.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77FFBF-BA4B-475D-A023-B4F5AFBC04C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8781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mm</a:t>
            </a:r>
            <a:r>
              <a:rPr lang="bg-BG" dirty="0"/>
              <a:t>тИмахме три основни етапа от реализацията на нашия проект. Първо се събрахме и в период от няколко сесии обсъдихме всякакви идеи които имахме за игра или приложение. След няколко варианта се спряхме точно на сегашната ни идея. </a:t>
            </a:r>
          </a:p>
          <a:p>
            <a:endParaRPr lang="bg-BG" dirty="0"/>
          </a:p>
          <a:p>
            <a:r>
              <a:rPr lang="bg-BG" dirty="0"/>
              <a:t>Оборудвани с хубава план за реализация оставаше само да се напише малко код. Започнахме от скелета на проекта и малко по малко добавяхме все повече детайли и фукнционалност. Като периодично правехме общи срещи, за да следим прогреса и дали всичко върви по план. След малко препядствия по пътя на реализацията ние постигнахме нашата цел. </a:t>
            </a:r>
          </a:p>
          <a:p>
            <a:endParaRPr lang="bg-BG" dirty="0"/>
          </a:p>
          <a:p>
            <a:r>
              <a:rPr lang="bg-BG" dirty="0"/>
              <a:t>Накрая се събрахме и създадохме нашата презентация, която сега гледате.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77FFBF-BA4B-475D-A023-B4F5AFBC04C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8168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bg-BG" dirty="0"/>
              <a:t>никола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77FFBF-BA4B-475D-A023-B4F5AFBC04C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04299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77FFBF-BA4B-475D-A023-B4F5AFBC04C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7697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77FFBF-BA4B-475D-A023-B4F5AFBC04C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9315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77FFBF-BA4B-475D-A023-B4F5AFBC04C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6037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E6F35-B8D6-4FBE-824E-493EA80EDA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DC66E1-9101-4AFA-8FB2-66588B878F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28414C-20A4-4163-98B2-850F091C88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533E23-3F6F-4909-BCA5-33375ECEDDDA}" type="datetimeFigureOut">
              <a:rPr lang="en-US" smtClean="0"/>
              <a:t>3/1/2021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D2AB4B-45FE-44DD-8E01-BC44824189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2250CA-AB3A-4212-B34B-83E25B788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13A738-C7FC-42DD-AAB2-10AE461B01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222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401992-77E9-4575-92F0-D667261DF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82AC9D-152D-4126-ABA5-62D476BA86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EA0BB7-13CC-453B-BD6A-ADBE2EB2C1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533E23-3F6F-4909-BCA5-33375ECEDDDA}" type="datetimeFigureOut">
              <a:rPr lang="en-US" smtClean="0"/>
              <a:t>3/1/2021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3C7926-A532-4802-A5D3-9F3CB7D9E8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55B851-EF51-4D02-8C89-E0412E995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13A738-C7FC-42DD-AAB2-10AE461B01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1241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EA6F18E-4B9F-4FA9-AF0B-69CF086BFA0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A944B1C-EB2F-44BB-BC25-EA6047868E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3B0485-E6EF-4F03-93F2-D0B47178F6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533E23-3F6F-4909-BCA5-33375ECEDDDA}" type="datetimeFigureOut">
              <a:rPr lang="en-US" smtClean="0"/>
              <a:t>3/1/2021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796520-CF44-42B2-8EB5-3457C5FDDC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5B0178-CB67-4B80-B75B-653EF491C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13A738-C7FC-42DD-AAB2-10AE461B01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4402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52A96-ADBB-4A75-9010-5DCB516079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EEFE89-DEF3-4100-8903-2EA7EBBF55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4AAE38-682C-44FC-9676-0442C3816B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533E23-3F6F-4909-BCA5-33375ECEDDDA}" type="datetimeFigureOut">
              <a:rPr lang="en-US" smtClean="0"/>
              <a:t>3/1/2021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DEDAB6-1B09-4B7B-AB4A-FC30011F27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8A017B-A9F8-446D-B707-8D2B2FFBFD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13A738-C7FC-42DD-AAB2-10AE461B01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4909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E5C6C9-BE15-4A40-AA4C-F4BD988485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C2BC48-4170-4AAF-A35D-31A9632AC5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EB670C-C608-4FAE-8B9A-9F579183B4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533E23-3F6F-4909-BCA5-33375ECEDDDA}" type="datetimeFigureOut">
              <a:rPr lang="en-US" smtClean="0"/>
              <a:t>3/1/2021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6DB99E-0980-4BB1-9ABD-DD4ECCBA59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5C7B3E-524D-4660-869F-B74D868697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13A738-C7FC-42DD-AAB2-10AE461B01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15072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95A5AB-E47B-49FC-AA91-E0BD7D0AE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DE665A-2470-410D-9D61-186F1588F9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F19EA9-A602-469C-9C88-BD3690A8C1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157274-DAA8-4924-AE2A-DE81EC559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533E23-3F6F-4909-BCA5-33375ECEDDDA}" type="datetimeFigureOut">
              <a:rPr lang="en-US" smtClean="0"/>
              <a:t>3/1/2021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495C43-79FB-4A35-BE18-9850ED5C12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E3B28C-32D2-4DDE-B961-D389B7636A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13A738-C7FC-42DD-AAB2-10AE461B01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2737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B1813C-1DDA-488D-A95D-E1DE3A1F5C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90740B-FAC3-4A4A-BB3F-9646AAE522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2C1FF4-46B0-4D5B-99AC-36FFB0FBAF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7BDED28-B516-4FBF-AE97-2089D7403A5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6761FC8-DA65-48A0-8483-348882134AC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FBB0961-2042-4F03-B57A-DDE9455231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533E23-3F6F-4909-BCA5-33375ECEDDDA}" type="datetimeFigureOut">
              <a:rPr lang="en-US" smtClean="0"/>
              <a:t>3/1/2021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3A64BA1-B142-483A-B5AD-10A139AA8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7F391F9-DA7C-497A-A95F-4B8C1C980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13A738-C7FC-42DD-AAB2-10AE461B01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5293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983DC-8434-4EB0-B20C-1B7F50400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801CDF1-292A-44E5-ABC3-F3D902A9DF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533E23-3F6F-4909-BCA5-33375ECEDDDA}" type="datetimeFigureOut">
              <a:rPr lang="en-US" smtClean="0"/>
              <a:t>3/1/2021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A593BB-0F11-46F7-8D2A-B96693772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EB1BB2-EF8C-4E84-888F-91B8A359C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13A738-C7FC-42DD-AAB2-10AE461B01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340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C3E9365-A113-4F6E-92BD-FCF98743D1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533E23-3F6F-4909-BCA5-33375ECEDDDA}" type="datetimeFigureOut">
              <a:rPr lang="en-US" smtClean="0"/>
              <a:t>3/1/2021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B67FD5C-11CE-447A-9825-913C7596E0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285B9A-1EE8-4F6F-B928-6A8877C2A8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13A738-C7FC-42DD-AAB2-10AE461B01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910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45E4EE-B151-4554-A6D0-2049D3728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0A1755-999E-4CE3-A327-C5C23B3122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5A7DCF-144F-4CD8-8E57-59D777B4A6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E997D3-0A7D-41D2-8373-951E62166B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533E23-3F6F-4909-BCA5-33375ECEDDDA}" type="datetimeFigureOut">
              <a:rPr lang="en-US" smtClean="0"/>
              <a:t>3/1/2021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B83391-30FC-4E54-9135-379CEEA670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4FA2EC-C39A-48F9-BD18-3A50A3E4AF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13A738-C7FC-42DD-AAB2-10AE461B01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917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028D7-B463-4CAA-AB6F-7C9A5D86A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0DB2A5B-47CC-445A-A2F1-84ACF1EA7CF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C81B34-3BC3-475C-9427-EE62645F65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3A6B38-80C9-4B78-AEFB-5D9A749B95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533E23-3F6F-4909-BCA5-33375ECEDDDA}" type="datetimeFigureOut">
              <a:rPr lang="en-US" smtClean="0"/>
              <a:t>3/1/2021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6D627C-FAA2-4EA4-98EB-9F58F45F36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60B127-44EF-400D-9D59-9C811D7994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13A738-C7FC-42DD-AAB2-10AE461B01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5238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6F6AE6B-8F89-4C4B-B40A-D443C4B1D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73BE3D-DD3D-483E-847E-FD0EF81CEB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4C692A-6D41-4183-AA09-E65C349FDFE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533E23-3F6F-4909-BCA5-33375ECEDDDA}" type="datetimeFigureOut">
              <a:rPr lang="en-US" smtClean="0"/>
              <a:t>3/1/2021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CD5EEC-D736-4AAE-85F7-CC112E6CD4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44D0ED-633D-4889-9D0D-D97FBF0592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13A738-C7FC-42DD-AAB2-10AE461B01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2504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.png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2.xml"/><Relationship Id="rId9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1.png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4.png"/><Relationship Id="rId4" Type="http://schemas.openxmlformats.org/officeDocument/2006/relationships/notesSlide" Target="../notesSlides/notesSlide3.xml"/><Relationship Id="rId9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6.png"/><Relationship Id="rId2" Type="http://schemas.openxmlformats.org/officeDocument/2006/relationships/audio" Target="../media/media4.mp3"/><Relationship Id="rId1" Type="http://schemas.microsoft.com/office/2007/relationships/media" Target="../media/media4.mp3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4.png"/><Relationship Id="rId4" Type="http://schemas.openxmlformats.org/officeDocument/2006/relationships/notesSlide" Target="../notesSlides/notesSlide4.xml"/><Relationship Id="rId9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audio" Target="../media/media5.mp3"/><Relationship Id="rId1" Type="http://schemas.microsoft.com/office/2007/relationships/media" Target="../media/media5.mp3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3.png"/><Relationship Id="rId2" Type="http://schemas.openxmlformats.org/officeDocument/2006/relationships/audio" Target="../media/media6.mp3"/><Relationship Id="rId1" Type="http://schemas.microsoft.com/office/2007/relationships/media" Target="../media/media6.mp3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5" Type="http://schemas.openxmlformats.org/officeDocument/2006/relationships/image" Target="../media/image26.png"/><Relationship Id="rId4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hape, rectangle&#10;&#10;Description automatically generated">
            <a:extLst>
              <a:ext uri="{FF2B5EF4-FFF2-40B4-BE49-F238E27FC236}">
                <a16:creationId xmlns:a16="http://schemas.microsoft.com/office/drawing/2014/main" id="{E254CF25-12AF-4C94-9179-647BC34697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 descr="Shape, circle&#10;&#10;Description automatically generated">
            <a:extLst>
              <a:ext uri="{FF2B5EF4-FFF2-40B4-BE49-F238E27FC236}">
                <a16:creationId xmlns:a16="http://schemas.microsoft.com/office/drawing/2014/main" id="{075CA8A9-51E9-434E-88F3-D4EFA2B3C13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6342" y="631371"/>
            <a:ext cx="5595257" cy="5595257"/>
          </a:xfrm>
          <a:prstGeom prst="rect">
            <a:avLst/>
          </a:prstGeom>
        </p:spPr>
      </p:pic>
      <p:pic>
        <p:nvPicPr>
          <p:cNvPr id="9" name="Picture 8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90F7C3B7-62BD-4C04-AAEB-400F34B62F8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91" y="2573390"/>
            <a:ext cx="4795157" cy="1167893"/>
          </a:xfrm>
          <a:prstGeom prst="rect">
            <a:avLst/>
          </a:prstGeom>
        </p:spPr>
      </p:pic>
      <p:pic>
        <p:nvPicPr>
          <p:cNvPr id="10" name="slide_1">
            <a:hlinkClick r:id="" action="ppaction://media"/>
            <a:extLst>
              <a:ext uri="{FF2B5EF4-FFF2-40B4-BE49-F238E27FC236}">
                <a16:creationId xmlns:a16="http://schemas.microsoft.com/office/drawing/2014/main" id="{05702199-6EB7-4890-96F4-EED7F44BDB4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0893847" y="5799527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5285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577"/>
    </mc:Choice>
    <mc:Fallback>
      <p:transition spd="slow" advTm="65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92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81" objId="10"/>
        <p14:stopEvt time="6424" objId="10"/>
      </p14:showEvt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Background pattern&#10;&#10;Description automatically generated with low confidence">
            <a:extLst>
              <a:ext uri="{FF2B5EF4-FFF2-40B4-BE49-F238E27FC236}">
                <a16:creationId xmlns:a16="http://schemas.microsoft.com/office/drawing/2014/main" id="{ED15E345-72D7-4665-8A74-E9FDC356EF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pic>
        <p:nvPicPr>
          <p:cNvPr id="9" name="Picture 8" descr="A picture containing shape&#10;&#10;Description automatically generated">
            <a:extLst>
              <a:ext uri="{FF2B5EF4-FFF2-40B4-BE49-F238E27FC236}">
                <a16:creationId xmlns:a16="http://schemas.microsoft.com/office/drawing/2014/main" id="{D3FCCB03-35FE-49D4-8DC6-15DAF36744A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5053" y="3526970"/>
            <a:ext cx="7326947" cy="3331029"/>
          </a:xfrm>
          <a:prstGeom prst="rect">
            <a:avLst/>
          </a:prstGeom>
        </p:spPr>
      </p:pic>
      <p:pic>
        <p:nvPicPr>
          <p:cNvPr id="11" name="Picture 10" descr="A picture containing icon&#10;&#10;Description automatically generated">
            <a:extLst>
              <a:ext uri="{FF2B5EF4-FFF2-40B4-BE49-F238E27FC236}">
                <a16:creationId xmlns:a16="http://schemas.microsoft.com/office/drawing/2014/main" id="{181E949E-9F06-4FF5-81F2-860BF9233A8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755" y="245451"/>
            <a:ext cx="5767388" cy="771001"/>
          </a:xfrm>
          <a:prstGeom prst="rect">
            <a:avLst/>
          </a:prstGeom>
        </p:spPr>
      </p:pic>
      <p:pic>
        <p:nvPicPr>
          <p:cNvPr id="13" name="Picture 12" descr="Shape&#10;&#10;Description automatically generated with medium confidence">
            <a:extLst>
              <a:ext uri="{FF2B5EF4-FFF2-40B4-BE49-F238E27FC236}">
                <a16:creationId xmlns:a16="http://schemas.microsoft.com/office/drawing/2014/main" id="{DB743678-003D-43EC-BDA6-28E3E850D92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167" y="2081433"/>
            <a:ext cx="4201886" cy="2891072"/>
          </a:xfrm>
          <a:prstGeom prst="rect">
            <a:avLst/>
          </a:prstGeom>
        </p:spPr>
      </p:pic>
      <p:pic>
        <p:nvPicPr>
          <p:cNvPr id="14" name="slide_2">
            <a:hlinkClick r:id="" action="ppaction://media"/>
            <a:extLst>
              <a:ext uri="{FF2B5EF4-FFF2-40B4-BE49-F238E27FC236}">
                <a16:creationId xmlns:a16="http://schemas.microsoft.com/office/drawing/2014/main" id="{95EB8F77-D759-43A7-B389-45114F8DE6A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0791405" y="610811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2478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025"/>
    </mc:Choice>
    <mc:Fallback>
      <p:transition spd="slow" advTm="160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640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1037" objId="14"/>
        <p14:stopEvt time="15803" objId="14"/>
      </p14:showEvtLst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Background pattern&#10;&#10;Description automatically generated with medium confidence">
            <a:extLst>
              <a:ext uri="{FF2B5EF4-FFF2-40B4-BE49-F238E27FC236}">
                <a16:creationId xmlns:a16="http://schemas.microsoft.com/office/drawing/2014/main" id="{B90EB3C9-50E2-4BC2-A0ED-995C7DB128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3380"/>
            <a:ext cx="12215787" cy="6871380"/>
          </a:xfrm>
        </p:spPr>
      </p:pic>
      <p:pic>
        <p:nvPicPr>
          <p:cNvPr id="9" name="Picture 8" descr="A black background with white text&#10;&#10;Description automatically generated with low confidence">
            <a:extLst>
              <a:ext uri="{FF2B5EF4-FFF2-40B4-BE49-F238E27FC236}">
                <a16:creationId xmlns:a16="http://schemas.microsoft.com/office/drawing/2014/main" id="{91CCEB9A-AA23-4111-AF9E-DA1B42976D6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8628" y="3295616"/>
            <a:ext cx="3529943" cy="880902"/>
          </a:xfrm>
          <a:prstGeom prst="rect">
            <a:avLst/>
          </a:prstGeom>
        </p:spPr>
      </p:pic>
      <p:pic>
        <p:nvPicPr>
          <p:cNvPr id="11" name="Picture 10" descr="Background pattern&#10;&#10;Description automatically generated">
            <a:extLst>
              <a:ext uri="{FF2B5EF4-FFF2-40B4-BE49-F238E27FC236}">
                <a16:creationId xmlns:a16="http://schemas.microsoft.com/office/drawing/2014/main" id="{208405DB-CAF5-4A95-AC66-63D8D3AAB2B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090" y="1110343"/>
            <a:ext cx="4600883" cy="1311971"/>
          </a:xfrm>
          <a:prstGeom prst="rect">
            <a:avLst/>
          </a:prstGeom>
        </p:spPr>
      </p:pic>
      <p:pic>
        <p:nvPicPr>
          <p:cNvPr id="13" name="Picture 12" descr="Text&#10;&#10;Description automatically generated">
            <a:extLst>
              <a:ext uri="{FF2B5EF4-FFF2-40B4-BE49-F238E27FC236}">
                <a16:creationId xmlns:a16="http://schemas.microsoft.com/office/drawing/2014/main" id="{FF6D4169-C483-4A64-94E3-ECC1A530BE4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087" y="2890051"/>
            <a:ext cx="4600885" cy="1311971"/>
          </a:xfrm>
          <a:prstGeom prst="rect">
            <a:avLst/>
          </a:prstGeom>
        </p:spPr>
      </p:pic>
      <p:pic>
        <p:nvPicPr>
          <p:cNvPr id="15" name="Picture 1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6F43DB96-0DA3-453B-BDAC-B376B74DFED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087" y="4669759"/>
            <a:ext cx="4600885" cy="1311971"/>
          </a:xfrm>
          <a:prstGeom prst="rect">
            <a:avLst/>
          </a:prstGeom>
        </p:spPr>
      </p:pic>
      <p:pic>
        <p:nvPicPr>
          <p:cNvPr id="16" name="slide_3">
            <a:hlinkClick r:id="" action="ppaction://media"/>
            <a:extLst>
              <a:ext uri="{FF2B5EF4-FFF2-40B4-BE49-F238E27FC236}">
                <a16:creationId xmlns:a16="http://schemas.microsoft.com/office/drawing/2014/main" id="{0B035F01-EF2C-4494-85BA-1B1A877B5D4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183485" y="609739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4833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958"/>
    </mc:Choice>
    <mc:Fallback>
      <p:transition spd="slow" advTm="159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496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1038" objId="16"/>
        <p14:stopEvt time="15660" objId="16"/>
      </p14:showEvtLst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B9736-EA49-424F-A453-838E21507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Стадии на реализация</a:t>
            </a:r>
            <a:endParaRPr lang="en-US" dirty="0"/>
          </a:p>
        </p:txBody>
      </p:sp>
      <p:pic>
        <p:nvPicPr>
          <p:cNvPr id="5" name="Content Placeholder 4" descr="Shape, rectangle&#10;&#10;Description automatically generated">
            <a:extLst>
              <a:ext uri="{FF2B5EF4-FFF2-40B4-BE49-F238E27FC236}">
                <a16:creationId xmlns:a16="http://schemas.microsoft.com/office/drawing/2014/main" id="{E8E89CA3-EA9A-4CFF-8A34-AA5FEFCD7D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A87AA9C-5EE9-40C3-8EA8-43176BF4370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1028" y="966210"/>
            <a:ext cx="6598783" cy="724478"/>
          </a:xfrm>
          <a:prstGeom prst="rect">
            <a:avLst/>
          </a:prstGeom>
        </p:spPr>
      </p:pic>
      <p:pic>
        <p:nvPicPr>
          <p:cNvPr id="9" name="Picture 8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90820967-1BE0-41C6-99CF-81B4F5EEA83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2723878"/>
            <a:ext cx="2624477" cy="2636656"/>
          </a:xfrm>
          <a:prstGeom prst="rect">
            <a:avLst/>
          </a:prstGeom>
        </p:spPr>
      </p:pic>
      <p:pic>
        <p:nvPicPr>
          <p:cNvPr id="11" name="Picture 10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268B5EE9-EC6C-494E-B48E-12AB9579C1A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2484" y="2723878"/>
            <a:ext cx="2689489" cy="2701969"/>
          </a:xfrm>
          <a:prstGeom prst="rect">
            <a:avLst/>
          </a:prstGeom>
        </p:spPr>
      </p:pic>
      <p:pic>
        <p:nvPicPr>
          <p:cNvPr id="13" name="Picture 12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0FE7D665-7561-4810-B5B0-46F62EC0F48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7370" y="2691221"/>
            <a:ext cx="2689489" cy="2701969"/>
          </a:xfrm>
          <a:prstGeom prst="rect">
            <a:avLst/>
          </a:prstGeom>
        </p:spPr>
      </p:pic>
      <p:pic>
        <p:nvPicPr>
          <p:cNvPr id="14" name="slide_4">
            <a:hlinkClick r:id="" action="ppaction://media"/>
            <a:extLst>
              <a:ext uri="{FF2B5EF4-FFF2-40B4-BE49-F238E27FC236}">
                <a16:creationId xmlns:a16="http://schemas.microsoft.com/office/drawing/2014/main" id="{63E09A8B-042B-4469-BB6C-FC5C2543A85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0912059" y="588327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8384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8548"/>
    </mc:Choice>
    <mc:Fallback>
      <p:transition spd="slow" advTm="385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296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1036" objId="14"/>
        <p14:stopEvt time="38457" objId="14"/>
      </p14:showEvt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ackground pattern&#10;&#10;Description automatically generated with medium confidence">
            <a:extLst>
              <a:ext uri="{FF2B5EF4-FFF2-40B4-BE49-F238E27FC236}">
                <a16:creationId xmlns:a16="http://schemas.microsoft.com/office/drawing/2014/main" id="{CEFB0A80-6761-4820-9FCF-9C727A1FD2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D9F806E-5254-4AC9-A4A4-65E0465585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3087" y="218103"/>
            <a:ext cx="6486594" cy="6421794"/>
          </a:xfrm>
        </p:spPr>
      </p:pic>
      <p:pic>
        <p:nvPicPr>
          <p:cNvPr id="8" name="slide_5">
            <a:hlinkClick r:id="" action="ppaction://media"/>
            <a:extLst>
              <a:ext uri="{FF2B5EF4-FFF2-40B4-BE49-F238E27FC236}">
                <a16:creationId xmlns:a16="http://schemas.microsoft.com/office/drawing/2014/main" id="{B09F8B0F-09DE-4618-B537-86236F0FD7F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0927968" y="582787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5155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865"/>
    </mc:Choice>
    <mc:Fallback>
      <p:transition spd="slow" advTm="268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04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1046" objId="8"/>
        <p14:stopEvt time="26865" objId="8"/>
      </p14:showEvt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14C54B-76B8-433D-825F-E2E6E976C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Използвани технологии</a:t>
            </a:r>
            <a:endParaRPr lang="en-US" dirty="0"/>
          </a:p>
        </p:txBody>
      </p:sp>
      <p:pic>
        <p:nvPicPr>
          <p:cNvPr id="5" name="Content Placeholder 4" descr="Background pattern&#10;&#10;Description automatically generated with medium confidence">
            <a:extLst>
              <a:ext uri="{FF2B5EF4-FFF2-40B4-BE49-F238E27FC236}">
                <a16:creationId xmlns:a16="http://schemas.microsoft.com/office/drawing/2014/main" id="{9AE31515-F934-4EFA-B3D2-7083004B7D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pic>
        <p:nvPicPr>
          <p:cNvPr id="7" name="Picture 6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AB859664-9B13-480B-9786-494BC83EAA0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163" y="1027906"/>
            <a:ext cx="3741416" cy="1325563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B947D5A2-3E89-4304-9526-9797F482B59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9497" y="469957"/>
            <a:ext cx="7971340" cy="6022918"/>
          </a:xfrm>
          <a:prstGeom prst="rect">
            <a:avLst/>
          </a:prstGeom>
        </p:spPr>
      </p:pic>
      <p:pic>
        <p:nvPicPr>
          <p:cNvPr id="10" name="Used Programs">
            <a:hlinkClick r:id="" action="ppaction://media"/>
            <a:extLst>
              <a:ext uri="{FF2B5EF4-FFF2-40B4-BE49-F238E27FC236}">
                <a16:creationId xmlns:a16="http://schemas.microsoft.com/office/drawing/2014/main" id="{B55FFF1D-D201-4E69-9BC7-7C52DC4320C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021237" y="588327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1541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234"/>
    </mc:Choice>
    <mc:Fallback>
      <p:transition spd="slow" advTm="332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686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1042" objId="10"/>
        <p14:stopEvt time="32860" objId="10"/>
      </p14:showEvtLst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EE258A-916C-4278-B2AC-5113859D9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Демонстрация</a:t>
            </a:r>
            <a:endParaRPr lang="en-US" dirty="0"/>
          </a:p>
        </p:txBody>
      </p:sp>
      <p:pic>
        <p:nvPicPr>
          <p:cNvPr id="5" name="Content Placeholder 4" descr="Background pattern, bubble chart&#10;&#10;Description automatically generated">
            <a:extLst>
              <a:ext uri="{FF2B5EF4-FFF2-40B4-BE49-F238E27FC236}">
                <a16:creationId xmlns:a16="http://schemas.microsoft.com/office/drawing/2014/main" id="{3F03F791-AFA9-4F2E-A51A-EDF2D9FED5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203301" cy="6858001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498DCB9-4483-4877-8E14-C0A9721C9E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8436" y="3156857"/>
            <a:ext cx="7210363" cy="731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4600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53"/>
    </mc:Choice>
    <mc:Fallback>
      <p:transition spd="slow" advTm="2053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9A6F65-9A1A-4111-9CC1-B86AE5689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Клипче:</a:t>
            </a:r>
            <a:endParaRPr lang="en-US"/>
          </a:p>
        </p:txBody>
      </p:sp>
      <p:pic>
        <p:nvPicPr>
          <p:cNvPr id="4" name="demo">
            <a:hlinkClick r:id="" action="ppaction://media"/>
            <a:extLst>
              <a:ext uri="{FF2B5EF4-FFF2-40B4-BE49-F238E27FC236}">
                <a16:creationId xmlns:a16="http://schemas.microsoft.com/office/drawing/2014/main" id="{4D9298DA-88A9-4528-92AD-7262BF9D5B9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-8592"/>
            <a:ext cx="12207551" cy="6866592"/>
          </a:xfrm>
        </p:spPr>
      </p:pic>
    </p:spTree>
    <p:extLst>
      <p:ext uri="{BB962C8B-B14F-4D97-AF65-F5344CB8AC3E}">
        <p14:creationId xmlns:p14="http://schemas.microsoft.com/office/powerpoint/2010/main" val="37132124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2112"/>
    </mc:Choice>
    <mc:Fallback>
      <p:transition spd="slow" advTm="2921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153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  <p:extLst>
    <p:ext uri="{E180D4A7-C9FB-4DFB-919C-405C955672EB}">
      <p14:showEvtLst xmlns:p14="http://schemas.microsoft.com/office/powerpoint/2010/main">
        <p14:playEvt time="153" objId="4"/>
        <p14:pauseEvt time="111397" objId="4"/>
        <p14:seekEvt time="111397" objId="4" seek="111136"/>
        <p14:resumeEvt time="111398" objId="4"/>
        <p14:stopEvt time="291939" objId="4"/>
      </p14:showEvtLst>
    </p:ext>
  </p:extLs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240</TotalTime>
  <Words>218</Words>
  <Application>Microsoft Office PowerPoint</Application>
  <PresentationFormat>Widescreen</PresentationFormat>
  <Paragraphs>21</Paragraphs>
  <Slides>8</Slides>
  <Notes>8</Notes>
  <HiddenSlides>0</HiddenSlides>
  <MMClips>7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Стадии на реализация</vt:lpstr>
      <vt:lpstr>PowerPoint Presentation</vt:lpstr>
      <vt:lpstr>Използвани технологии</vt:lpstr>
      <vt:lpstr>Демонстрация</vt:lpstr>
      <vt:lpstr>Клипче: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Athena</dc:title>
  <dc:creator>Nikola Peshev</dc:creator>
  <cp:lastModifiedBy>Борис Савов</cp:lastModifiedBy>
  <cp:revision>11</cp:revision>
  <dcterms:created xsi:type="dcterms:W3CDTF">2021-02-28T19:37:33Z</dcterms:created>
  <dcterms:modified xsi:type="dcterms:W3CDTF">2021-03-01T09:41:10Z</dcterms:modified>
</cp:coreProperties>
</file>